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301" r:id="rId12"/>
    <p:sldId id="298" r:id="rId13"/>
    <p:sldId id="304" r:id="rId14"/>
    <p:sldId id="303" r:id="rId15"/>
    <p:sldId id="300" r:id="rId16"/>
    <p:sldId id="302" r:id="rId17"/>
    <p:sldId id="305" r:id="rId18"/>
    <p:sldId id="263" r:id="rId19"/>
    <p:sldId id="265" r:id="rId20"/>
    <p:sldId id="297" r:id="rId2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Medium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5B4046-7D7C-4951-A427-F77EB5DD4958}">
  <a:tblStyle styleId="{CB5B4046-7D7C-4951-A427-F77EB5DD49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8CF999F4-4516-D29F-8223-5446163C7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BF093DFD-C72C-6575-7AC6-1F09EC9877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1F05F73F-440E-FC65-35D3-5221518252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089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9D916CCA-5C33-B0C0-87F4-38AB3FB7B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00B35D13-3167-FB86-921F-43AE982206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4A203669-DD75-DE62-4195-2EF0B339E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370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0E467085-14FF-71E8-FC8B-F4B0B3086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00906A65-6C1D-0AD8-BD59-7DDC4110ED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2EF2BBE2-6CD6-F86B-9900-BD98C225F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249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94679526-4724-988D-733A-A1D4A0CF8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037CED77-0EC2-81D4-CFD0-151FCC2C70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C736C908-B18A-9E4C-EC27-51639489F3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38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434E0BFE-679F-5B6B-9967-A620CB171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CED163C6-A713-344C-C12F-A6A1B98077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21B6FE8E-1B1D-0B77-9806-406AF9BCE9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102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A1FC1812-8EC7-D3E1-A8C9-BA562DF9D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9FD71444-EF5B-BA5F-01CC-46BDF99520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51F87F11-CA33-6CC2-FB2E-7E51891FB6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915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3585A5A9-B2D7-380A-46E0-B338F94F6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99FAC156-333E-C610-25E6-700F030C87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1C412CBB-78DC-784B-9110-55A18EFD3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534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457D7C62-231B-A459-1D42-1E023866F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60127185-CDCC-BD30-0ADF-8FFE3AB16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07C291E2-7876-7D1F-EF01-3F9BB20D9A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15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../../../&#1052;&#1077;&#1076;&#1080;&#1072;_&#1060;&#1054;&#1058;&#1054;/&#1057;%20&#1090;&#1077;&#1083;&#1077;&#1092;&#1086;&#1085;&#1072;%20&#1057;&#1077;&#1088;&#1075;&#1077;&#1103;/2024.01-06/IMG_20240101_024844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8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8"/>
          <p:cNvSpPr txBox="1"/>
          <p:nvPr/>
        </p:nvSpPr>
        <p:spPr>
          <a:xfrm>
            <a:off x="433125" y="1534950"/>
            <a:ext cx="7584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8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8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9" name="Google Shape;18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1FAA0873-1311-6FFF-AD08-069754391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02AFB03C-6552-1205-9B09-48D9AC873D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Подача заявки на изменение</a:t>
            </a:r>
            <a:br>
              <a:rPr lang="ru" sz="3000" dirty="0"/>
            </a:br>
            <a:r>
              <a:rPr lang="ru" sz="2000" dirty="0"/>
              <a:t>Встраивается в виде расширения в любую* конфигурацию 1С</a:t>
            </a:r>
            <a:endParaRPr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A71E8A-0710-961F-CCA3-EE4A6F64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7" y="1426624"/>
            <a:ext cx="8775483" cy="31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00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A1318F91-3098-DDD2-4BDB-01BAC3F56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D3DE5D44-C2E0-58DF-7667-09A6A38DC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Обмен данными</a:t>
            </a:r>
            <a:endParaRPr sz="3000" dirty="0"/>
          </a:p>
        </p:txBody>
      </p:sp>
      <p:sp>
        <p:nvSpPr>
          <p:cNvPr id="4" name="Google Shape;242;p54">
            <a:extLst>
              <a:ext uri="{FF2B5EF4-FFF2-40B4-BE49-F238E27FC236}">
                <a16:creationId xmlns:a16="http://schemas.microsoft.com/office/drawing/2014/main" id="{73CEE786-D719-6B6B-A9B7-09AE91BBCE61}"/>
              </a:ext>
            </a:extLst>
          </p:cNvPr>
          <p:cNvSpPr txBox="1">
            <a:spLocks/>
          </p:cNvSpPr>
          <p:nvPr/>
        </p:nvSpPr>
        <p:spPr>
          <a:xfrm>
            <a:off x="5035369" y="966773"/>
            <a:ext cx="4108631" cy="459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000" dirty="0"/>
              <a:t>Настройки на «клиенте»</a:t>
            </a:r>
          </a:p>
        </p:txBody>
      </p:sp>
      <p:sp>
        <p:nvSpPr>
          <p:cNvPr id="7" name="Google Shape;242;p54">
            <a:extLst>
              <a:ext uri="{FF2B5EF4-FFF2-40B4-BE49-F238E27FC236}">
                <a16:creationId xmlns:a16="http://schemas.microsoft.com/office/drawing/2014/main" id="{EC613241-A829-125E-501A-E17325474F9C}"/>
              </a:ext>
            </a:extLst>
          </p:cNvPr>
          <p:cNvSpPr txBox="1">
            <a:spLocks/>
          </p:cNvSpPr>
          <p:nvPr/>
        </p:nvSpPr>
        <p:spPr>
          <a:xfrm>
            <a:off x="377700" y="971791"/>
            <a:ext cx="4108631" cy="459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000" dirty="0"/>
              <a:t>Настройки на «сервере»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BA6250-E150-59B3-B692-73E0F5A9B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648" y="1627856"/>
            <a:ext cx="4295502" cy="24370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0D70FC-6F43-CE63-6265-E2A5C1183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89" y="1629983"/>
            <a:ext cx="4455998" cy="243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51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84204993-A170-F229-A4CB-81C7098F5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0F72F4DB-CA5A-4CE1-1EBE-DFF8BB4339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Обмен данными - </a:t>
            </a:r>
            <a:r>
              <a:rPr lang="en-US" sz="3000" dirty="0"/>
              <a:t>RabbitMQ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245221-41C9-9913-A3D6-421E4147A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1" y="878674"/>
            <a:ext cx="8773237" cy="25458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2939FA-4AF2-C5D2-DDD7-3152724CE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626" y="3441620"/>
            <a:ext cx="3849248" cy="164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83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A86468A2-DDBF-0D0D-0493-ADBA81DD1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E76BE5FA-A2A3-9541-5D01-3F76CA8D30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Работа с заявками в «Трекере»</a:t>
            </a:r>
            <a:br>
              <a:rPr lang="ru" sz="3000" dirty="0"/>
            </a:br>
            <a:r>
              <a:rPr lang="ru" sz="2000" dirty="0"/>
              <a:t>Форма «Мои задачи»</a:t>
            </a:r>
            <a:br>
              <a:rPr lang="ru" sz="3000" dirty="0"/>
            </a:b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5BFB84-CC5E-55A2-3577-6E1CDF27E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58" y="1360561"/>
            <a:ext cx="7075884" cy="360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17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F268FC73-7D75-7C0A-44CF-D52644002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3EA75316-7EA3-E33E-29F9-D42B60E76D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Работа с заявками в «Трекере»</a:t>
            </a:r>
            <a:br>
              <a:rPr lang="ru" sz="3000" dirty="0"/>
            </a:br>
            <a:r>
              <a:rPr lang="ru" sz="2000" dirty="0"/>
              <a:t>Форма заявки</a:t>
            </a:r>
            <a:endParaRPr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D9D4C5-6361-426F-3C8D-04561FA64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09" y="1286404"/>
            <a:ext cx="7407581" cy="36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1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585CA3F1-F27D-FCF4-E02F-93B82D8C7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E2F80657-9658-B517-1E47-B0AA8FEFC1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Метрики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C5D557-AFCF-5C53-A3EF-E11020ED0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77" y="1107275"/>
            <a:ext cx="8685445" cy="376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5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51" name="Google Shape;251;p55"/>
          <p:cNvGraphicFramePr/>
          <p:nvPr>
            <p:extLst>
              <p:ext uri="{D42A27DB-BD31-4B8C-83A1-F6EECF244321}">
                <p14:modId xmlns:p14="http://schemas.microsoft.com/office/powerpoint/2010/main" val="3935463321"/>
              </p:ext>
            </p:extLst>
          </p:nvPr>
        </p:nvGraphicFramePr>
        <p:xfrm>
          <a:off x="609600" y="1182619"/>
          <a:ext cx="7239000" cy="3458344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Все цели достигнуты, в том числе новый опыт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занял 3-4 дня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Планы развития: 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Переход с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для более удобного запуска нового трекер-клиента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Внедрение в Трекер подсистемы управления доступом для разделения доступа к объектам по назначенным ролям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Реализация передачи файлов при подаче заявки для более полного описания изменения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7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74" name="Google Shape;27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89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9" name="Google Shape;649;p89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9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95" name="Google Shape;1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/>
              <a:t>Тема: Организация процесса ввода и обработки заявок на изменение программ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2" name="Google Shape;202;p50">
            <a:hlinkClick r:id="rId3" action="ppaction://hlinkfile"/>
          </p:cNvPr>
          <p:cNvPicPr preferRelativeResize="0"/>
          <p:nvPr/>
        </p:nvPicPr>
        <p:blipFill>
          <a:blip r:embed="rId4"/>
          <a:srcRect t="17175" b="17175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3" name="Google Shape;203;p50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Сергей Целиков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50"/>
          <p:cNvSpPr txBox="1"/>
          <p:nvPr/>
        </p:nvSpPr>
        <p:spPr>
          <a:xfrm>
            <a:off x="3899475" y="2893375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Ведущий программист 1С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К</a:t>
            </a: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омпания «Автомакон»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210" name="Google Shape;210;p51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51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51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51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4" name="Google Shape;214;p51"/>
          <p:cNvCxnSpPr>
            <a:stCxn id="210" idx="1"/>
            <a:endCxn id="211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51"/>
          <p:cNvCxnSpPr>
            <a:stCxn id="211" idx="1"/>
            <a:endCxn id="212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51"/>
          <p:cNvCxnSpPr>
            <a:stCxn id="212" idx="1"/>
            <a:endCxn id="213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51"/>
          <p:cNvCxnSpPr>
            <a:stCxn id="213" idx="1"/>
            <a:endCxn id="218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8" name="Google Shape;218;p51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24" name="Google Shape;224;p52"/>
          <p:cNvGraphicFramePr/>
          <p:nvPr>
            <p:extLst>
              <p:ext uri="{D42A27DB-BD31-4B8C-83A1-F6EECF244321}">
                <p14:modId xmlns:p14="http://schemas.microsoft.com/office/powerpoint/2010/main" val="281794520"/>
              </p:ext>
            </p:extLst>
          </p:nvPr>
        </p:nvGraphicFramePr>
        <p:xfrm>
          <a:off x="952500" y="2382125"/>
          <a:ext cx="7239000" cy="2546327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Подача заявки из любой программы 1С в компании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Создание конфигурации 1С «Трекер» для отработки заявок на изменение с согласованием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Фиксация временных метрик отработки заявки на всех этапах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Анализ 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метрик отработки заявки методологией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APDEX 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отчете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Ведение учета трудозатрат по заявкам</a:t>
                      </a:r>
                      <a:endParaRPr sz="14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" name="Google Shape;225;p52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создать механизмы ведения заявок на изменение программ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37" name="Google Shape;237;p53"/>
          <p:cNvGraphicFramePr/>
          <p:nvPr>
            <p:extLst>
              <p:ext uri="{D42A27DB-BD31-4B8C-83A1-F6EECF244321}">
                <p14:modId xmlns:p14="http://schemas.microsoft.com/office/powerpoint/2010/main" val="389609369"/>
              </p:ext>
            </p:extLst>
          </p:nvPr>
        </p:nvGraphicFramePr>
        <p:xfrm>
          <a:off x="645319" y="1426624"/>
          <a:ext cx="7239000" cy="3061058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Платформа 1С – для создания программы для отработки заявок на изменение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Расширения конфигурации 1С – для создания клиентского приложения для подачи заявок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Брокер сообщений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для обмена между клиентами и Трекером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Методология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APDEX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для анализа метрик отработки заявок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развертывания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/>
          <p:cNvSpPr txBox="1">
            <a:spLocks noGrp="1"/>
          </p:cNvSpPr>
          <p:nvPr>
            <p:ph type="title"/>
          </p:nvPr>
        </p:nvSpPr>
        <p:spPr>
          <a:xfrm>
            <a:off x="300039" y="330724"/>
            <a:ext cx="8843961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Схема </a:t>
            </a:r>
            <a:r>
              <a:rPr lang="en-US" sz="3000" dirty="0"/>
              <a:t>BPMN</a:t>
            </a:r>
            <a:br>
              <a:rPr lang="ru-RU" sz="3000" dirty="0"/>
            </a:br>
            <a:r>
              <a:rPr lang="ru-RU" sz="2000" dirty="0"/>
              <a:t>Р</a:t>
            </a:r>
            <a:r>
              <a:rPr lang="ru" sz="2000" dirty="0"/>
              <a:t>абота с заявками на изменение</a:t>
            </a:r>
            <a:endParaRPr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FAFE11-59C9-8232-8CC1-F47950D0F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615" y="1195525"/>
            <a:ext cx="8436769" cy="39479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79C18CFA-9C41-6FE0-4AFA-FF59C9ED8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CE8DFA3-0C0E-6254-E55F-CD45B34B5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566" y="185737"/>
            <a:ext cx="3906868" cy="4772025"/>
          </a:xfrm>
          <a:prstGeom prst="rect">
            <a:avLst/>
          </a:prstGeom>
        </p:spPr>
      </p:pic>
      <p:sp>
        <p:nvSpPr>
          <p:cNvPr id="14" name="Google Shape;242;p54">
            <a:extLst>
              <a:ext uri="{FF2B5EF4-FFF2-40B4-BE49-F238E27FC236}">
                <a16:creationId xmlns:a16="http://schemas.microsoft.com/office/drawing/2014/main" id="{04BF6963-E0E8-E19D-593A-A9A41D1D40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Схема </a:t>
            </a:r>
            <a:r>
              <a:rPr lang="en-US" sz="3000" dirty="0"/>
              <a:t>C4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965575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00AEC34E-B4F1-E9C4-7B20-60AC652E4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35A35377-A9CF-D8B4-0C3C-362E24A156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ER</a:t>
            </a: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2C504B-C67F-A97C-B547-7E319D64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7580"/>
            <a:ext cx="9144000" cy="338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14701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321</Words>
  <Application>Microsoft Office PowerPoint</Application>
  <PresentationFormat>Экран (16:9)</PresentationFormat>
  <Paragraphs>66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Roboto Medium</vt:lpstr>
      <vt:lpstr>Courier New</vt:lpstr>
      <vt:lpstr>Arial</vt:lpstr>
      <vt:lpstr>Roboto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Организация процесса ввода и обработки заявок на изменение программ   </vt:lpstr>
      <vt:lpstr>План защиты</vt:lpstr>
      <vt:lpstr>Презентация PowerPoint</vt:lpstr>
      <vt:lpstr>Какие технологии использовались </vt:lpstr>
      <vt:lpstr>Схема BPMN Работа с заявками на изменение</vt:lpstr>
      <vt:lpstr>Схема C4</vt:lpstr>
      <vt:lpstr>Схема ER</vt:lpstr>
      <vt:lpstr>Подача заявки на изменение Встраивается в виде расширения в любую* конфигурацию 1С</vt:lpstr>
      <vt:lpstr>Обмен данными</vt:lpstr>
      <vt:lpstr>Обмен данными - RabbitMQ</vt:lpstr>
      <vt:lpstr>Работа с заявками в «Трекере» Форма «Мои задачи» </vt:lpstr>
      <vt:lpstr>Работа с заявками в «Трекере» Форма заявки</vt:lpstr>
      <vt:lpstr>Метрики</vt:lpstr>
      <vt:lpstr>Выводы 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Целиков Сергей Геннадьевич</cp:lastModifiedBy>
  <cp:revision>4</cp:revision>
  <dcterms:modified xsi:type="dcterms:W3CDTF">2025-03-18T12:13:40Z</dcterms:modified>
</cp:coreProperties>
</file>